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2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338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07537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433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8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169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15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41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618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5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802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966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39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6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00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55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45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5166" y="1076982"/>
            <a:ext cx="8791575" cy="2387600"/>
          </a:xfrm>
        </p:spPr>
        <p:txBody>
          <a:bodyPr>
            <a:normAutofit/>
          </a:bodyPr>
          <a:lstStyle/>
          <a:p>
            <a:r>
              <a:rPr lang="en-US" dirty="0" err="1"/>
              <a:t>Texity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Подготовили Марк Ермолаев, Павел Овчинников, соня серебряная</a:t>
            </a:r>
          </a:p>
        </p:txBody>
      </p:sp>
    </p:spTree>
    <p:extLst>
      <p:ext uri="{BB962C8B-B14F-4D97-AF65-F5344CB8AC3E}">
        <p14:creationId xmlns:p14="http://schemas.microsoft.com/office/powerpoint/2010/main" val="189740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это такое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Texity</a:t>
            </a:r>
            <a:r>
              <a:rPr lang="en-US" dirty="0"/>
              <a:t> – telegram-</a:t>
            </a:r>
            <a:r>
              <a:rPr lang="ru-RU" dirty="0"/>
              <a:t>бот реализующий возможность развивать свой город.</a:t>
            </a:r>
          </a:p>
          <a:p>
            <a:r>
              <a:rPr lang="ru-RU" dirty="0"/>
              <a:t>Пользователи могут строить здания, производить ресурсы, покупать ресурсы</a:t>
            </a:r>
            <a:r>
              <a:rPr lang="en-US" dirty="0"/>
              <a:t> </a:t>
            </a:r>
            <a:r>
              <a:rPr lang="ru-RU" dirty="0"/>
              <a:t>на </a:t>
            </a:r>
            <a:r>
              <a:rPr lang="ru-RU"/>
              <a:t>рынке и т.д.</a:t>
            </a:r>
            <a:endParaRPr lang="ru-RU" dirty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625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Мы использовали</a:t>
            </a:r>
            <a:r>
              <a:rPr lang="en-US" dirty="0"/>
              <a:t>:</a:t>
            </a:r>
            <a:endParaRPr lang="ru-RU" dirty="0"/>
          </a:p>
          <a:p>
            <a:pPr lvl="1"/>
            <a:r>
              <a:rPr lang="en-US" dirty="0"/>
              <a:t>Sqlite3</a:t>
            </a:r>
          </a:p>
          <a:p>
            <a:pPr lvl="1"/>
            <a:r>
              <a:rPr lang="en-US" dirty="0"/>
              <a:t>telegram</a:t>
            </a:r>
          </a:p>
          <a:p>
            <a:pPr lvl="1"/>
            <a:r>
              <a:rPr lang="en-US" dirty="0" err="1"/>
              <a:t>telegram.ext</a:t>
            </a:r>
            <a:endParaRPr lang="en-US" dirty="0"/>
          </a:p>
          <a:p>
            <a:pPr lvl="1"/>
            <a:r>
              <a:rPr lang="ru-RU" dirty="0" err="1"/>
              <a:t>логгирование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849" y="2832070"/>
            <a:ext cx="6256562" cy="68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27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24-04-2021 124408">
            <a:hlinkClick r:id="" action="ppaction://media"/>
            <a:extLst>
              <a:ext uri="{FF2B5EF4-FFF2-40B4-BE49-F238E27FC236}">
                <a16:creationId xmlns:a16="http://schemas.microsoft.com/office/drawing/2014/main" id="{3E69610E-C067-4342-B9F6-A5BE109BF2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0600" y="145081"/>
            <a:ext cx="4127500" cy="6243019"/>
          </a:xfrm>
        </p:spPr>
      </p:pic>
    </p:spTree>
    <p:extLst>
      <p:ext uri="{BB962C8B-B14F-4D97-AF65-F5344CB8AC3E}">
        <p14:creationId xmlns:p14="http://schemas.microsoft.com/office/powerpoint/2010/main" val="407834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для дальнейшей</a:t>
            </a:r>
            <a:r>
              <a:rPr lang="en-US" dirty="0"/>
              <a:t> </a:t>
            </a:r>
            <a:r>
              <a:rPr lang="ru-RU" dirty="0"/>
              <a:t>доработки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Добавление новых функций</a:t>
            </a:r>
          </a:p>
          <a:p>
            <a:r>
              <a:rPr lang="ru-RU" dirty="0"/>
              <a:t>Добавление новых зданий</a:t>
            </a:r>
          </a:p>
          <a:p>
            <a:r>
              <a:rPr lang="ru-RU" dirty="0"/>
              <a:t>Добавление денежной системы </a:t>
            </a:r>
          </a:p>
          <a:p>
            <a:r>
              <a:rPr lang="ru-RU" dirty="0"/>
              <a:t>Добавление взаимодействия </a:t>
            </a:r>
            <a:r>
              <a:rPr lang="ru-RU"/>
              <a:t>между игроками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649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437</TotalTime>
  <Words>69</Words>
  <Application>Microsoft Office PowerPoint</Application>
  <PresentationFormat>Широкоэкранный</PresentationFormat>
  <Paragraphs>16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Arial</vt:lpstr>
      <vt:lpstr>Tw Cen MT</vt:lpstr>
      <vt:lpstr>Контур</vt:lpstr>
      <vt:lpstr>Texity</vt:lpstr>
      <vt:lpstr>Что это такое?</vt:lpstr>
      <vt:lpstr>Описание реализации</vt:lpstr>
      <vt:lpstr>Презентация PowerPoint</vt:lpstr>
      <vt:lpstr>Возможности для дальнейшей доработки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Texity</dc:title>
  <dc:creator>sonya</dc:creator>
  <cp:lastModifiedBy>Марк Ермолаев</cp:lastModifiedBy>
  <cp:revision>18</cp:revision>
  <dcterms:created xsi:type="dcterms:W3CDTF">2021-04-15T19:16:51Z</dcterms:created>
  <dcterms:modified xsi:type="dcterms:W3CDTF">2021-04-24T13:48:45Z</dcterms:modified>
</cp:coreProperties>
</file>

<file path=docProps/thumbnail.jpeg>
</file>